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76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  <p:sldId id="298" r:id="rId47"/>
    <p:sldId id="299" r:id="rId48"/>
    <p:sldId id="300" r:id="rId49"/>
    <p:sldId id="301" r:id="rId50"/>
    <p:sldId id="302" r:id="rId51"/>
    <p:sldId id="303" r:id="rId52"/>
    <p:sldId id="304" r:id="rId53"/>
    <p:sldId id="305" r:id="rId54"/>
    <p:sldId id="306" r:id="rId5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44857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8464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99897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270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42142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915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4760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58854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524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86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26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B77254-6D69-4A3D-8B1F-0296E0038FA2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5B0F4-6043-4043-8AE5-44D02CFFCB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9820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센서 </a:t>
            </a:r>
            <a:r>
              <a:rPr lang="en-US" altLang="ko-KR" dirty="0" smtClean="0"/>
              <a:t>1,2 </a:t>
            </a:r>
            <a:r>
              <a:rPr lang="ko-KR" altLang="en-US" dirty="0" smtClean="0"/>
              <a:t>편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 smtClean="0"/>
              <a:t>영상 캡처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7454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410830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806686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80355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58575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856766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24024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925717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5137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953303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77998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8" name="내용 개체 틀 7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415668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80629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6202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67056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439346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072211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58069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40239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820464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872393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16996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862721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866639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93237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380291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808574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03162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28115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636909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749195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604276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580116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3135416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19664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46463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6534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4983295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3133382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022893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748802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4870933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855893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201879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81598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5340713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10106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840159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492506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00820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0401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75E92E-D2C3-4722-AE15-F2E0A6381A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800DFF3-0383-4301-A374-EF3405A8D5B5}">
  <ds:schemaRefs>
    <ds:schemaRef ds:uri="http://schemas.microsoft.com/office/2006/metadata/properties"/>
    <ds:schemaRef ds:uri="http://schemas.microsoft.com/office/infopath/2007/PartnerControls"/>
    <ds:schemaRef ds:uri="aa457248-2877-48dc-b8a0-990969de4f9c"/>
    <ds:schemaRef ds:uri="6b7fd487-1780-41c1-bff4-8ba3b6e02f6d"/>
  </ds:schemaRefs>
</ds:datastoreItem>
</file>

<file path=customXml/itemProps3.xml><?xml version="1.0" encoding="utf-8"?>
<ds:datastoreItem xmlns:ds="http://schemas.openxmlformats.org/officeDocument/2006/customXml" ds:itemID="{FB44A082-3580-4C79-BF73-19FFEEDB735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a457248-2877-48dc-b8a0-990969de4f9c"/>
    <ds:schemaRef ds:uri="6b7fd487-1780-41c1-bff4-8ba3b6e02f6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5</Words>
  <Application>Microsoft Office PowerPoint</Application>
  <PresentationFormat>와이드스크린</PresentationFormat>
  <Paragraphs>2</Paragraphs>
  <Slides>51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51</vt:i4>
      </vt:variant>
    </vt:vector>
  </HeadingPairs>
  <TitlesOfParts>
    <vt:vector size="54" baseType="lpstr">
      <vt:lpstr>맑은 고딕</vt:lpstr>
      <vt:lpstr>Arial</vt:lpstr>
      <vt:lpstr>Office 테마</vt:lpstr>
      <vt:lpstr>센서 1,2 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센서 1,2 편</dc:title>
  <dc:creator>User</dc:creator>
  <cp:lastModifiedBy>User</cp:lastModifiedBy>
  <cp:revision>10</cp:revision>
  <dcterms:created xsi:type="dcterms:W3CDTF">2022-05-18T02:14:21Z</dcterms:created>
  <dcterms:modified xsi:type="dcterms:W3CDTF">2022-05-18T23:49:04Z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  <property fmtid="{D5CDD505-2E9C-101B-9397-08002B2CF9AE}" pid="3" name="MediaServiceImageTags">
    <vt:lpwstr/>
  </property>
</Properties>
</file>